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1AD3F-8A52-4CC5-A3B6-8599521749C1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E70EC-9E31-40FC-BEDA-9438C0C3B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99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 Keep</a:t>
            </a:r>
            <a:r>
              <a:rPr lang="en-US" baseline="0" dirty="0" smtClean="0"/>
              <a:t> it short and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E70EC-9E31-40FC-BEDA-9438C0C3B6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2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0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0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0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8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2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2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6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612B2-5D17-497D-AC54-CBF1578CC06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6661A-A04C-4918-B27E-767DA9D0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9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73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7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1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9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1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75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1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76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9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6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0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96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0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5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1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9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67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34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9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21" y="0"/>
            <a:ext cx="12369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38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56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69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54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09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8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8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6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0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8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3" y="0"/>
            <a:ext cx="12287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51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72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79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50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75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6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9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9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0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5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7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7</Words>
  <Application>Microsoft Office PowerPoint</Application>
  <PresentationFormat>Widescreen</PresentationFormat>
  <Paragraphs>2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9</cp:revision>
  <dcterms:created xsi:type="dcterms:W3CDTF">2023-10-21T07:46:32Z</dcterms:created>
  <dcterms:modified xsi:type="dcterms:W3CDTF">2023-10-28T10:55:12Z</dcterms:modified>
</cp:coreProperties>
</file>